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F8E917DD-9F05-407C-A69D-49CB24CDBE56}" type="datetimeFigureOut">
              <a:rPr lang="ru-RU" smtClean="0"/>
              <a:pPr/>
              <a:t>28.03.2018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EB4DF88-77BE-46A6-AB2E-A26E9C67EB8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5984" y="1643050"/>
            <a:ext cx="6172200" cy="1894362"/>
          </a:xfrm>
        </p:spPr>
        <p:txBody>
          <a:bodyPr>
            <a:normAutofit/>
          </a:bodyPr>
          <a:lstStyle/>
          <a:p>
            <a:r>
              <a:rPr lang="ru-RU" sz="3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Психологические аспекты агрессивного поведения обучающихся</a:t>
            </a:r>
            <a:endParaRPr lang="ru-RU" sz="3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7467600" cy="1143000"/>
          </a:xfrm>
        </p:spPr>
        <p:txBody>
          <a:bodyPr>
            <a:noAutofit/>
          </a:bodyPr>
          <a:lstStyle/>
          <a:p>
            <a:pPr algn="ctr"/>
            <a:r>
              <a:rPr lang="ru-RU" sz="2400" b="1" dirty="0" smtClean="0">
                <a:solidFill>
                  <a:srgbClr val="000508"/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АГРЕССИЯ – ЭТО ПОВЕДЕНИЕ, НАПРАВЛЕННОЕ НА ПРИЧИНЕНИЕ УЩЕРБА ДРУГОМУ ЧЕЛОВЕКУ ИЛИ САМОМУ СЕБЕ.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2285992"/>
            <a:ext cx="7467600" cy="3286148"/>
          </a:xfrm>
        </p:spPr>
        <p:txBody>
          <a:bodyPr/>
          <a:lstStyle/>
          <a:p>
            <a:r>
              <a:rPr lang="ru-RU" dirty="0" smtClean="0"/>
              <a:t>Агрессия как черта характера</a:t>
            </a:r>
          </a:p>
          <a:p>
            <a:r>
              <a:rPr lang="ru-RU" dirty="0" smtClean="0"/>
              <a:t>Агрессия как модель поведения</a:t>
            </a:r>
          </a:p>
          <a:p>
            <a:r>
              <a:rPr lang="ru-RU" dirty="0" smtClean="0"/>
              <a:t>Агрессия как патохарактерологические реакции организма на внешние раздражители окружающей среды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b="1" dirty="0" smtClean="0"/>
              <a:t>Повышение числа детей с агрессивным поведением стремительно растет.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900502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dirty="0" smtClean="0"/>
              <a:t>пропаганда агрессии и насилия с телевизионных экранов;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ухудшение состояния здоровья;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высокая утомляемость, стресс;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рост тревожности;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деструктивные модели воспитания в семье;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агрессивная среда; 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проблемы психики.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Виды агрессии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328998"/>
          </a:xfrm>
        </p:spPr>
        <p:txBody>
          <a:bodyPr/>
          <a:lstStyle/>
          <a:p>
            <a:r>
              <a:rPr lang="ru-RU" dirty="0" smtClean="0"/>
              <a:t>Словесная</a:t>
            </a:r>
          </a:p>
          <a:p>
            <a:r>
              <a:rPr lang="ru-RU" dirty="0" smtClean="0"/>
              <a:t>Физическая</a:t>
            </a:r>
          </a:p>
          <a:p>
            <a:r>
              <a:rPr lang="ru-RU" dirty="0" smtClean="0"/>
              <a:t>Косвенная</a:t>
            </a:r>
          </a:p>
          <a:p>
            <a:r>
              <a:rPr lang="ru-RU" dirty="0" smtClean="0"/>
              <a:t>Инструментальная</a:t>
            </a:r>
          </a:p>
          <a:p>
            <a:r>
              <a:rPr lang="ru-RU" dirty="0" smtClean="0"/>
              <a:t>Враждебная</a:t>
            </a:r>
          </a:p>
          <a:p>
            <a:r>
              <a:rPr lang="ru-RU" dirty="0" smtClean="0"/>
              <a:t>Аутоагрессия</a:t>
            </a:r>
            <a:endParaRPr lang="ru-RU" dirty="0"/>
          </a:p>
        </p:txBody>
      </p:sp>
      <p:pic>
        <p:nvPicPr>
          <p:cNvPr id="1026" name="Picture 2" descr="D:\работа\док-ты с работы\эмоции\detskaya-agressia-e15031360966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57620" y="1928802"/>
            <a:ext cx="4715594" cy="31384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Высокая тревожность как причина возникновения агрессии</a:t>
            </a:r>
            <a:endParaRPr lang="ru-RU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114684"/>
          </a:xfrm>
        </p:spPr>
        <p:txBody>
          <a:bodyPr/>
          <a:lstStyle/>
          <a:p>
            <a:pPr>
              <a:lnSpc>
                <a:spcPct val="90000"/>
              </a:lnSpc>
              <a:defRPr/>
            </a:pPr>
            <a:r>
              <a:rPr lang="ru-RU" dirty="0" smtClean="0"/>
              <a:t>Школьная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Внутриличностная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В ситуациях проверки знаний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Семейная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Страх не соответствовать ожиданиям окружающих</a:t>
            </a:r>
          </a:p>
          <a:p>
            <a:pPr>
              <a:lnSpc>
                <a:spcPct val="90000"/>
              </a:lnSpc>
              <a:defRPr/>
            </a:pPr>
            <a:r>
              <a:rPr lang="ru-RU" dirty="0" smtClean="0"/>
              <a:t>Переживание социального стресса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ДЕТИ – ГРУППЫ РИСКА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3543312"/>
          </a:xfrm>
        </p:spPr>
        <p:txBody>
          <a:bodyPr/>
          <a:lstStyle/>
          <a:p>
            <a:r>
              <a:rPr lang="ru-RU" dirty="0" smtClean="0"/>
              <a:t>Тревожные дети;</a:t>
            </a:r>
          </a:p>
          <a:p>
            <a:r>
              <a:rPr lang="ru-RU" dirty="0" smtClean="0"/>
              <a:t>Дети имеющие хронические заболевания или дефекты в развитии;</a:t>
            </a:r>
          </a:p>
          <a:p>
            <a:r>
              <a:rPr lang="ru-RU" dirty="0" smtClean="0"/>
              <a:t>Социально –дезадаптированные дети;</a:t>
            </a:r>
          </a:p>
          <a:p>
            <a:r>
              <a:rPr lang="ru-RU" dirty="0" smtClean="0"/>
              <a:t>Дети – изгои;</a:t>
            </a:r>
          </a:p>
          <a:p>
            <a:r>
              <a:rPr lang="ru-RU" dirty="0" smtClean="0"/>
              <a:t>Эмоционально –неустойчивые дети.</a:t>
            </a:r>
          </a:p>
          <a:p>
            <a:r>
              <a:rPr lang="ru-RU" dirty="0" smtClean="0"/>
              <a:t>Лидеры 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/>
          <a:lstStyle/>
          <a:p>
            <a:pPr algn="ctr"/>
            <a:r>
              <a:rPr lang="ru-RU" sz="3200" b="1" u="sng" dirty="0" smtClean="0">
                <a:solidFill>
                  <a:srgbClr val="FF3300"/>
                </a:solidFill>
              </a:rPr>
              <a:t>Памятка для родителей и учителей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11481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dirty="0" smtClean="0"/>
              <a:t>Не отвечайте ребенку агрессией на агрессию.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Когда вы раздражены, начните говорить с ребенком тихо.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Не ругайте  в присутствии его сверстников.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Избегайте слов: «Ты всегда …», «Вечно ты…».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ru-RU" dirty="0" smtClean="0"/>
              <a:t>    Он лишь сегодня сделал что- то не так. Об этом и скажите ему. 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Избегайте применения физической силы.</a:t>
            </a:r>
          </a:p>
          <a:p>
            <a:pPr>
              <a:lnSpc>
                <a:spcPct val="80000"/>
              </a:lnSpc>
            </a:pPr>
            <a:r>
              <a:rPr lang="ru-RU" dirty="0" smtClean="0"/>
              <a:t>Наказывайте детей без злобы, сохраняя спокойствие и самообладание.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582594"/>
          </a:xfrm>
        </p:spPr>
        <p:txBody>
          <a:bodyPr/>
          <a:lstStyle/>
          <a:p>
            <a:pPr algn="ctr"/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Профилактика агрессии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71546"/>
            <a:ext cx="3657600" cy="5429288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Формирование «безопасной эмоциональной среды» в детском коллективе;</a:t>
            </a:r>
          </a:p>
          <a:p>
            <a:r>
              <a:rPr lang="ru-RU" dirty="0" smtClean="0"/>
              <a:t>Благоприятный психологический микроклимат в школе и дома;</a:t>
            </a:r>
          </a:p>
          <a:p>
            <a:r>
              <a:rPr lang="ru-RU" dirty="0" smtClean="0"/>
              <a:t>Формирование и развитие у обучающихся навыков эмоционального самоконтроля и эмоциональной саморегуляции</a:t>
            </a:r>
          </a:p>
          <a:p>
            <a:r>
              <a:rPr lang="ru-RU" dirty="0" smtClean="0"/>
              <a:t>Профилактика конфликтного поведения обучающихся </a:t>
            </a:r>
          </a:p>
          <a:p>
            <a:endParaRPr lang="ru-RU" dirty="0"/>
          </a:p>
        </p:txBody>
      </p:sp>
      <p:pic>
        <p:nvPicPr>
          <p:cNvPr id="2050" name="Picture 2" descr="D:\работа\док-ты с работы\эмоции\Учимся управлять эмоциями\фото Корр. занятие 06.02.18 г\IMG_3469.JPG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43372" y="1571612"/>
            <a:ext cx="4686942" cy="392909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38</TotalTime>
  <Words>245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Эркер</vt:lpstr>
      <vt:lpstr>Психологические аспекты агрессивного поведения обучающихся</vt:lpstr>
      <vt:lpstr>АГРЕССИЯ – ЭТО ПОВЕДЕНИЕ, НАПРАВЛЕННОЕ НА ПРИЧИНЕНИЕ УЩЕРБА ДРУГОМУ ЧЕЛОВЕКУ ИЛИ САМОМУ СЕБЕ.</vt:lpstr>
      <vt:lpstr>Повышение числа детей с агрессивным поведением стремительно растет.</vt:lpstr>
      <vt:lpstr>Виды агрессии</vt:lpstr>
      <vt:lpstr>Высокая тревожность как причина возникновения агрессии</vt:lpstr>
      <vt:lpstr>ДЕТИ – ГРУППЫ РИСКА</vt:lpstr>
      <vt:lpstr>Памятка для родителей и учителей</vt:lpstr>
      <vt:lpstr>Профилактика агрессии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Психологические аспекты агрессивного поведения обучающихся</dc:title>
  <dc:creator>MASHEENA</dc:creator>
  <cp:lastModifiedBy>MASHEENA</cp:lastModifiedBy>
  <cp:revision>5</cp:revision>
  <dcterms:created xsi:type="dcterms:W3CDTF">2018-03-27T05:42:49Z</dcterms:created>
  <dcterms:modified xsi:type="dcterms:W3CDTF">2018-03-28T05:04:54Z</dcterms:modified>
</cp:coreProperties>
</file>